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83E"/>
    <a:srgbClr val="548361"/>
    <a:srgbClr val="0D261F"/>
    <a:srgbClr val="153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80" autoAdjust="0"/>
  </p:normalViewPr>
  <p:slideViewPr>
    <p:cSldViewPr>
      <p:cViewPr>
        <p:scale>
          <a:sx n="59" d="100"/>
          <a:sy n="59" d="100"/>
        </p:scale>
        <p:origin x="-78" y="-78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7C12F-0777-427E-BC11-AD17ED031788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38224-D53F-499A-AE29-1A0656E6C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38224-D53F-499A-AE29-1A0656E6CF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2"/>
            <a:ext cx="279806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6324600"/>
            <a:ext cx="26660477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6324600"/>
            <a:ext cx="79444213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1153122"/>
            <a:ext cx="27980640" cy="653796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3952225"/>
            <a:ext cx="27980640" cy="72008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36865560"/>
            <a:ext cx="53052343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36865560"/>
            <a:ext cx="53052347" cy="10427970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368542"/>
            <a:ext cx="14544677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0439400"/>
            <a:ext cx="14544677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7368542"/>
            <a:ext cx="14550390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0439400"/>
            <a:ext cx="14550390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310640"/>
            <a:ext cx="10829927" cy="557784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43"/>
            <a:ext cx="18402300" cy="2809494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6888483"/>
            <a:ext cx="10829927" cy="225171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0"/>
            <a:ext cx="19751040" cy="272034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2"/>
            <a:ext cx="19751040" cy="386333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D261F"/>
            </a:gs>
            <a:gs pos="50000">
              <a:srgbClr val="153C33"/>
            </a:gs>
            <a:gs pos="100000">
              <a:srgbClr val="1A483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680963"/>
            <a:ext cx="29626560" cy="2172462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23C57-4205-4B84-BA5F-2688110C103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0510482"/>
            <a:ext cx="104241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CA53-1CC6-4FE6-A9C8-FE7374702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Wordmark-White-120-pxls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270200" y="1066800"/>
            <a:ext cx="3457575" cy="77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685800" y="1038761"/>
            <a:ext cx="2674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2895600"/>
            <a:ext cx="2461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Author/s</a:t>
            </a:r>
            <a:r>
              <a:rPr lang="en-US" sz="5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54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000" y="18821400"/>
            <a:ext cx="10296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Methods I –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Theory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322000" y="14630400"/>
            <a:ext cx="21096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6000" y="4572000"/>
            <a:ext cx="10296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322000" y="4572000"/>
            <a:ext cx="21096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Methods II -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322000" y="26289000"/>
            <a:ext cx="21096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0" y="5562600"/>
            <a:ext cx="10080000" cy="129540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19820930"/>
            <a:ext cx="10080000" cy="128016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marL="361950" indent="-361950" defTabSz="4320524">
              <a:buClr>
                <a:srgbClr val="C00000"/>
              </a:buClr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30000" y="5562600"/>
            <a:ext cx="10440000" cy="85344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869400" y="5562600"/>
            <a:ext cx="10440000" cy="85344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430000" y="15621000"/>
            <a:ext cx="10440000" cy="102108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869400" y="15621000"/>
            <a:ext cx="10440000" cy="102108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0" y="27279600"/>
            <a:ext cx="20916000" cy="19050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85875"/>
            <a:ext cx="3291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771775"/>
            <a:ext cx="3291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771775"/>
            <a:ext cx="3291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11322000" y="29709070"/>
            <a:ext cx="21096000" cy="923330"/>
          </a:xfrm>
          <a:prstGeom prst="rect">
            <a:avLst/>
          </a:prstGeom>
          <a:gradFill flip="none" rotWithShape="1">
            <a:gsLst>
              <a:gs pos="0">
                <a:srgbClr val="0D261F"/>
              </a:gs>
              <a:gs pos="50000">
                <a:srgbClr val="1A483E"/>
              </a:gs>
              <a:gs pos="100000">
                <a:srgbClr val="54836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1430000" y="30708600"/>
            <a:ext cx="20916000" cy="1905000"/>
          </a:xfrm>
          <a:prstGeom prst="rect">
            <a:avLst/>
          </a:prstGeom>
          <a:solidFill>
            <a:schemeClr val="bg1"/>
          </a:solidFill>
          <a:ln w="120650" cmpd="tri">
            <a:solidFill>
              <a:srgbClr val="548361"/>
            </a:solidFill>
          </a:ln>
        </p:spPr>
        <p:txBody>
          <a:bodyPr wrap="square" rtlCol="0">
            <a:noAutofit/>
          </a:bodyPr>
          <a:lstStyle/>
          <a:p>
            <a:endParaRPr lang="en-US" sz="2800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28270201" y="224790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6" name="Straight Arrow Connector 268"/>
          <p:cNvCxnSpPr/>
          <p:nvPr/>
        </p:nvCxnSpPr>
        <p:spPr bwMode="auto">
          <a:xfrm rot="10800000" flipV="1">
            <a:off x="26517601" y="17025610"/>
            <a:ext cx="1502053" cy="80519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80" name="Straight Arrow Connector 268"/>
          <p:cNvCxnSpPr/>
          <p:nvPr/>
        </p:nvCxnSpPr>
        <p:spPr bwMode="auto">
          <a:xfrm rot="16200000" flipV="1">
            <a:off x="16040101" y="18097499"/>
            <a:ext cx="1676400" cy="838202"/>
          </a:xfrm>
          <a:prstGeom prst="curvedConnector3">
            <a:avLst>
              <a:gd name="adj1" fmla="val 99642"/>
            </a:avLst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36" name="TextBox 135"/>
          <p:cNvSpPr txBox="1"/>
          <p:nvPr/>
        </p:nvSpPr>
        <p:spPr>
          <a:xfrm>
            <a:off x="1676400" y="3743980"/>
            <a:ext cx="2468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Affiliation/s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8498800" y="2514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Statistics  in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Symposium 2014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1">
          <a:gsLst>
            <a:gs pos="0">
              <a:srgbClr val="0D261F"/>
            </a:gs>
            <a:gs pos="50000">
              <a:srgbClr val="1A483E"/>
            </a:gs>
            <a:gs pos="100000">
              <a:srgbClr val="548361"/>
            </a:gs>
          </a:gsLst>
          <a:path path="shape">
            <a:fillToRect l="50000" t="50000" r="50000" b="50000"/>
          </a:path>
          <a:tileRect/>
        </a:gradFill>
      </a:spPr>
      <a:bodyPr wrap="square" rtlCol="0">
        <a:spAutoFit/>
      </a:bodyPr>
      <a:lstStyle>
        <a:defPPr algn="ctr">
          <a:defRPr sz="7200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7828</TotalTime>
  <Words>22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Blake</dc:creator>
  <cp:lastModifiedBy>DET</cp:lastModifiedBy>
  <cp:revision>89</cp:revision>
  <dcterms:created xsi:type="dcterms:W3CDTF">2013-06-11T17:02:18Z</dcterms:created>
  <dcterms:modified xsi:type="dcterms:W3CDTF">2014-05-21T13:29:26Z</dcterms:modified>
</cp:coreProperties>
</file>