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32918400"/>
  <p:notesSz cx="6858000" cy="9144000"/>
  <p:defaultTextStyle>
    <a:defPPr>
      <a:defRPr lang="en-US"/>
    </a:defPPr>
    <a:lvl1pPr marL="0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483E"/>
    <a:srgbClr val="548361"/>
    <a:srgbClr val="0D261F"/>
    <a:srgbClr val="153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9080" autoAdjust="0"/>
  </p:normalViewPr>
  <p:slideViewPr>
    <p:cSldViewPr>
      <p:cViewPr>
        <p:scale>
          <a:sx n="25" d="100"/>
          <a:sy n="25" d="100"/>
        </p:scale>
        <p:origin x="-2250" y="-132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0226042"/>
            <a:ext cx="279806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8653760"/>
            <a:ext cx="230428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6324600"/>
            <a:ext cx="26660477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6324600"/>
            <a:ext cx="79444213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1153122"/>
            <a:ext cx="27980640" cy="653796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3952225"/>
            <a:ext cx="27980640" cy="72008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36865560"/>
            <a:ext cx="53052343" cy="10427970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36865560"/>
            <a:ext cx="53052347" cy="10427970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368542"/>
            <a:ext cx="14544677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0439400"/>
            <a:ext cx="14544677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7368542"/>
            <a:ext cx="14550390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0439400"/>
            <a:ext cx="14550390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310640"/>
            <a:ext cx="10829927" cy="557784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310643"/>
            <a:ext cx="18402300" cy="2809494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6888483"/>
            <a:ext cx="10829927" cy="22517102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3042880"/>
            <a:ext cx="19751040" cy="272034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941320"/>
            <a:ext cx="1975104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25763222"/>
            <a:ext cx="19751040" cy="3863338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D261F"/>
            </a:gs>
            <a:gs pos="50000">
              <a:srgbClr val="153C33"/>
            </a:gs>
            <a:gs pos="100000">
              <a:srgbClr val="1A483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680963"/>
            <a:ext cx="29626560" cy="21724622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23C57-4205-4B84-BA5F-2688110C103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0510482"/>
            <a:ext cx="104241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024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3762024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376202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376202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376202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mailto:Jane.Doe@genericname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Wordmark-White-120-pxls 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990600"/>
            <a:ext cx="4097866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6629400" y="533400"/>
            <a:ext cx="20802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title of project here</a:t>
            </a:r>
            <a:endParaRPr lang="en-US" sz="13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01000" y="2667000"/>
            <a:ext cx="1813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Include list of collaborators if applicable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600" y="14630400"/>
            <a:ext cx="10210800" cy="91440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Figure(s)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" y="28117800"/>
            <a:ext cx="10210800" cy="91440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353800" y="14630400"/>
            <a:ext cx="107442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Tables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707600" y="14630400"/>
            <a:ext cx="97536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9600" y="4572000"/>
            <a:ext cx="102108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353800" y="4572000"/>
            <a:ext cx="107442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631400" y="4572000"/>
            <a:ext cx="9829800" cy="91440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5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30000" y="24993600"/>
            <a:ext cx="10668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Free Space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783800" y="23774400"/>
            <a:ext cx="96774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Discussion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5800" y="5791200"/>
            <a:ext cx="10058400" cy="85344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600" y="15773400"/>
            <a:ext cx="10134600" cy="117348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7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5800" y="29260800"/>
            <a:ext cx="10058400" cy="31242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marL="1143000" indent="-1143000">
              <a:buClr>
                <a:schemeClr val="bg1"/>
              </a:buClr>
            </a:pPr>
            <a:endParaRPr lang="en-U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430000" y="5791200"/>
            <a:ext cx="10591800" cy="85344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707600" y="5791200"/>
            <a:ext cx="9677400" cy="85344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430000" y="15773400"/>
            <a:ext cx="10591800" cy="89154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783800" y="15773400"/>
            <a:ext cx="9601200" cy="74676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506200" y="26136600"/>
            <a:ext cx="10515600" cy="62484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860000" y="24993600"/>
            <a:ext cx="9525000" cy="6781800"/>
          </a:xfrm>
          <a:prstGeom prst="rect">
            <a:avLst/>
          </a:prstGeom>
          <a:blipFill dpi="0" rotWithShape="1">
            <a:blip r:embed="rId3" cstate="print">
              <a:alphaModFix amt="0"/>
            </a:blip>
            <a:srcRect/>
            <a:stretch>
              <a:fillRect/>
            </a:stretch>
          </a:blip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936200" y="32210514"/>
            <a:ext cx="9982200" cy="707886"/>
          </a:xfrm>
          <a:prstGeom prst="rect">
            <a:avLst/>
          </a:prstGeom>
          <a:solidFill>
            <a:srgbClr val="1A483E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Contact Info: 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4"/>
              </a:rPr>
              <a:t>Jane.Doe@genericnames123.org</a:t>
            </a: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www.genericnames123.org</a:t>
            </a:r>
          </a:p>
        </p:txBody>
      </p:sp>
      <p:pic>
        <p:nvPicPr>
          <p:cNvPr id="28" name="Picture 27" descr="iyos_125x125al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489400" y="762000"/>
            <a:ext cx="2205788" cy="2514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 flip="none" rotWithShape="1">
          <a:gsLst>
            <a:gs pos="0">
              <a:srgbClr val="0D261F"/>
            </a:gs>
            <a:gs pos="50000">
              <a:srgbClr val="1A483E"/>
            </a:gs>
            <a:gs pos="100000">
              <a:srgbClr val="548361"/>
            </a:gs>
          </a:gsLst>
          <a:path path="shape">
            <a:fillToRect l="50000" t="50000" r="50000" b="50000"/>
          </a:path>
          <a:tileRect/>
        </a:gradFill>
      </a:spPr>
      <a:bodyPr wrap="square" rtlCol="0">
        <a:spAutoFit/>
      </a:bodyPr>
      <a:lstStyle>
        <a:defPPr algn="ctr">
          <a:defRPr sz="7200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Blake</dc:creator>
  <cp:lastModifiedBy>Blake</cp:lastModifiedBy>
  <cp:revision>36</cp:revision>
  <dcterms:created xsi:type="dcterms:W3CDTF">2013-06-11T17:02:18Z</dcterms:created>
  <dcterms:modified xsi:type="dcterms:W3CDTF">2013-07-27T14:54:00Z</dcterms:modified>
</cp:coreProperties>
</file>