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83E"/>
    <a:srgbClr val="548361"/>
    <a:srgbClr val="0D261F"/>
    <a:srgbClr val="153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80" autoAdjust="0"/>
  </p:normalViewPr>
  <p:slideViewPr>
    <p:cSldViewPr>
      <p:cViewPr>
        <p:scale>
          <a:sx n="20" d="100"/>
          <a:sy n="20" d="100"/>
        </p:scale>
        <p:origin x="-1164" y="-402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7C12F-0777-427E-BC11-AD17ED031788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38224-D53F-499A-AE29-1A0656E6C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2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38224-D53F-499A-AE29-1A0656E6CF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6324600"/>
            <a:ext cx="26660477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6324600"/>
            <a:ext cx="79444213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2"/>
            <a:ext cx="2798064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36865560"/>
            <a:ext cx="53052343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36865560"/>
            <a:ext cx="53052347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2"/>
            <a:ext cx="14544677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0"/>
            <a:ext cx="14544677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310640"/>
            <a:ext cx="10829927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6888483"/>
            <a:ext cx="10829927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261F"/>
            </a:gs>
            <a:gs pos="50000">
              <a:srgbClr val="153C33"/>
            </a:gs>
            <a:gs pos="100000">
              <a:srgbClr val="1A483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680963"/>
            <a:ext cx="29626560" cy="217246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23C57-4205-4B84-BA5F-2688110C103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0510482"/>
            <a:ext cx="104241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Wordmark-White-120-pxls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5424" y="1895475"/>
            <a:ext cx="3457575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4876800" y="304800"/>
            <a:ext cx="2446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2895600"/>
            <a:ext cx="1813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Author/s</a:t>
            </a:r>
            <a:r>
              <a:rPr lang="en-US" sz="5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54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000" y="16687800"/>
            <a:ext cx="101682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 I –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50400" y="4563070"/>
            <a:ext cx="105474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8200" y="4572000"/>
            <a:ext cx="102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01400" y="4572000"/>
            <a:ext cx="105474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 II -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326600" y="19193470"/>
            <a:ext cx="104136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200" y="5867400"/>
            <a:ext cx="10287000" cy="104394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17907001"/>
            <a:ext cx="10058400" cy="14477999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marL="361950" indent="-361950" defTabSz="4320524">
              <a:buClr>
                <a:srgbClr val="C00000"/>
              </a:buClr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201400" y="5867400"/>
            <a:ext cx="10440000" cy="265176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26000" y="5867400"/>
            <a:ext cx="10287600" cy="128778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26000" y="20421600"/>
            <a:ext cx="10135200" cy="61722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85875"/>
            <a:ext cx="3291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771775"/>
            <a:ext cx="3291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771775"/>
            <a:ext cx="3291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326600" y="27194470"/>
            <a:ext cx="100584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2402799" y="28422600"/>
            <a:ext cx="9982201" cy="39624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28270201" y="22479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001000" y="3810000"/>
            <a:ext cx="1813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DAfiliation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98799" y="533400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Statistics in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Symposium 2014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1">
          <a:gsLst>
            <a:gs pos="0">
              <a:srgbClr val="0D261F"/>
            </a:gs>
            <a:gs pos="50000">
              <a:srgbClr val="1A483E"/>
            </a:gs>
            <a:gs pos="100000">
              <a:srgbClr val="548361"/>
            </a:gs>
          </a:gsLst>
          <a:path path="shape">
            <a:fillToRect l="50000" t="50000" r="50000" b="50000"/>
          </a:path>
          <a:tileRect/>
        </a:gradFill>
      </a:spPr>
      <a:bodyPr wrap="square" rtlCol="0">
        <a:spAutoFit/>
      </a:bodyPr>
      <a:lstStyle>
        <a:defPPr algn="ctr">
          <a:defRPr sz="7200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7834</TotalTime>
  <Words>22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</dc:creator>
  <cp:lastModifiedBy>Ashwini Maurya</cp:lastModifiedBy>
  <cp:revision>95</cp:revision>
  <dcterms:created xsi:type="dcterms:W3CDTF">2013-06-11T17:02:18Z</dcterms:created>
  <dcterms:modified xsi:type="dcterms:W3CDTF">2014-05-24T17:00:00Z</dcterms:modified>
</cp:coreProperties>
</file>