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32918400"/>
  <p:notesSz cx="6858000" cy="9144000"/>
  <p:defaultTextStyle>
    <a:defPPr>
      <a:defRPr lang="en-US"/>
    </a:defPPr>
    <a:lvl1pPr marL="0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83E"/>
    <a:srgbClr val="548361"/>
    <a:srgbClr val="0D261F"/>
    <a:srgbClr val="153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080" autoAdjust="0"/>
  </p:normalViewPr>
  <p:slideViewPr>
    <p:cSldViewPr>
      <p:cViewPr>
        <p:scale>
          <a:sx n="20" d="100"/>
          <a:sy n="20" d="100"/>
        </p:scale>
        <p:origin x="-1164" y="-402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7C12F-0777-427E-BC11-AD17ED031788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38224-D53F-499A-AE29-1A0656E6C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21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338224-D53F-499A-AE29-1A0656E6CFB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0226042"/>
            <a:ext cx="279806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8653760"/>
            <a:ext cx="230428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6324600"/>
            <a:ext cx="26660477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6324600"/>
            <a:ext cx="79444213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1153122"/>
            <a:ext cx="27980640" cy="6537960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3952225"/>
            <a:ext cx="27980640" cy="7200898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101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2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303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404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506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60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708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8098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36865560"/>
            <a:ext cx="53052343" cy="10427970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36865560"/>
            <a:ext cx="53052347" cy="104279702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368542"/>
            <a:ext cx="14544677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0439400"/>
            <a:ext cx="14544677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7368542"/>
            <a:ext cx="14550390" cy="307085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1012" indent="0">
              <a:buNone/>
              <a:defRPr sz="8200" b="1"/>
            </a:lvl2pPr>
            <a:lvl3pPr marL="3762024" indent="0">
              <a:buNone/>
              <a:defRPr sz="7400" b="1"/>
            </a:lvl3pPr>
            <a:lvl4pPr marL="5643037" indent="0">
              <a:buNone/>
              <a:defRPr sz="6600" b="1"/>
            </a:lvl4pPr>
            <a:lvl5pPr marL="7524049" indent="0">
              <a:buNone/>
              <a:defRPr sz="6600" b="1"/>
            </a:lvl5pPr>
            <a:lvl6pPr marL="9405061" indent="0">
              <a:buNone/>
              <a:defRPr sz="6600" b="1"/>
            </a:lvl6pPr>
            <a:lvl7pPr marL="11286073" indent="0">
              <a:buNone/>
              <a:defRPr sz="6600" b="1"/>
            </a:lvl7pPr>
            <a:lvl8pPr marL="13167086" indent="0">
              <a:buNone/>
              <a:defRPr sz="6600" b="1"/>
            </a:lvl8pPr>
            <a:lvl9pPr marL="15048098" indent="0">
              <a:buNone/>
              <a:defRPr sz="6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0439400"/>
            <a:ext cx="14550390" cy="18966182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310640"/>
            <a:ext cx="10829927" cy="557784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310643"/>
            <a:ext cx="18402300" cy="28094942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6888483"/>
            <a:ext cx="10829927" cy="22517102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3042880"/>
            <a:ext cx="19751040" cy="272034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941320"/>
            <a:ext cx="1975104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1012" indent="0">
              <a:buNone/>
              <a:defRPr sz="11500"/>
            </a:lvl2pPr>
            <a:lvl3pPr marL="3762024" indent="0">
              <a:buNone/>
              <a:defRPr sz="9900"/>
            </a:lvl3pPr>
            <a:lvl4pPr marL="5643037" indent="0">
              <a:buNone/>
              <a:defRPr sz="8200"/>
            </a:lvl4pPr>
            <a:lvl5pPr marL="7524049" indent="0">
              <a:buNone/>
              <a:defRPr sz="8200"/>
            </a:lvl5pPr>
            <a:lvl6pPr marL="9405061" indent="0">
              <a:buNone/>
              <a:defRPr sz="8200"/>
            </a:lvl6pPr>
            <a:lvl7pPr marL="11286073" indent="0">
              <a:buNone/>
              <a:defRPr sz="8200"/>
            </a:lvl7pPr>
            <a:lvl8pPr marL="13167086" indent="0">
              <a:buNone/>
              <a:defRPr sz="8200"/>
            </a:lvl8pPr>
            <a:lvl9pPr marL="15048098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25763222"/>
            <a:ext cx="19751040" cy="3863338"/>
          </a:xfrm>
        </p:spPr>
        <p:txBody>
          <a:bodyPr/>
          <a:lstStyle>
            <a:lvl1pPr marL="0" indent="0">
              <a:buNone/>
              <a:defRPr sz="5800"/>
            </a:lvl1pPr>
            <a:lvl2pPr marL="1881012" indent="0">
              <a:buNone/>
              <a:defRPr sz="4900"/>
            </a:lvl2pPr>
            <a:lvl3pPr marL="3762024" indent="0">
              <a:buNone/>
              <a:defRPr sz="4100"/>
            </a:lvl3pPr>
            <a:lvl4pPr marL="5643037" indent="0">
              <a:buNone/>
              <a:defRPr sz="3700"/>
            </a:lvl4pPr>
            <a:lvl5pPr marL="7524049" indent="0">
              <a:buNone/>
              <a:defRPr sz="3700"/>
            </a:lvl5pPr>
            <a:lvl6pPr marL="9405061" indent="0">
              <a:buNone/>
              <a:defRPr sz="3700"/>
            </a:lvl6pPr>
            <a:lvl7pPr marL="11286073" indent="0">
              <a:buNone/>
              <a:defRPr sz="3700"/>
            </a:lvl7pPr>
            <a:lvl8pPr marL="13167086" indent="0">
              <a:buNone/>
              <a:defRPr sz="3700"/>
            </a:lvl8pPr>
            <a:lvl9pPr marL="15048098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D261F"/>
            </a:gs>
            <a:gs pos="50000">
              <a:srgbClr val="153C33"/>
            </a:gs>
            <a:gs pos="100000">
              <a:srgbClr val="1A483E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318262"/>
            <a:ext cx="29626560" cy="5486400"/>
          </a:xfrm>
          <a:prstGeom prst="rect">
            <a:avLst/>
          </a:prstGeom>
        </p:spPr>
        <p:txBody>
          <a:bodyPr vert="horz" lIns="376202" tIns="188101" rIns="376202" bIns="1881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7680963"/>
            <a:ext cx="29626560" cy="21724622"/>
          </a:xfrm>
          <a:prstGeom prst="rect">
            <a:avLst/>
          </a:prstGeom>
        </p:spPr>
        <p:txBody>
          <a:bodyPr vert="horz" lIns="376202" tIns="188101" rIns="376202" bIns="1881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23C57-4205-4B84-BA5F-2688110C1039}" type="datetimeFigureOut">
              <a:rPr lang="en-US" smtClean="0"/>
              <a:pPr/>
              <a:t>5/24/2014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30510482"/>
            <a:ext cx="104241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30510482"/>
            <a:ext cx="7680960" cy="1752600"/>
          </a:xfrm>
          <a:prstGeom prst="rect">
            <a:avLst/>
          </a:prstGeom>
        </p:spPr>
        <p:txBody>
          <a:bodyPr vert="horz" lIns="376202" tIns="188101" rIns="376202" bIns="188101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1CA53-1CC6-4FE6-A9C8-FE7374702C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024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759" indent="-1410759" algn="l" defTabSz="3762024" rtl="0" eaLnBrk="1" latinLnBrk="0" hangingPunct="1">
        <a:spcBef>
          <a:spcPct val="20000"/>
        </a:spcBef>
        <a:buFont typeface="Arial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6645" indent="-1175633" algn="l" defTabSz="3762024" rtl="0" eaLnBrk="1" latinLnBrk="0" hangingPunct="1">
        <a:spcBef>
          <a:spcPct val="20000"/>
        </a:spcBef>
        <a:buFont typeface="Arial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31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indent="-940506" algn="l" defTabSz="3762024" rtl="0" eaLnBrk="1" latinLnBrk="0" hangingPunct="1">
        <a:spcBef>
          <a:spcPct val="20000"/>
        </a:spcBef>
        <a:buFont typeface="Arial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4555" indent="-940506" algn="l" defTabSz="3762024" rtl="0" eaLnBrk="1" latinLnBrk="0" hangingPunct="1">
        <a:spcBef>
          <a:spcPct val="20000"/>
        </a:spcBef>
        <a:buFont typeface="Arial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5567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6580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7592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8604" indent="-940506" algn="l" defTabSz="376202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1012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2024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3037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049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5061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6073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7086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8098" algn="l" defTabSz="3762024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Wordmark-White-120-pxls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95424" y="1895475"/>
            <a:ext cx="3457575" cy="7715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4876800" y="304800"/>
            <a:ext cx="2446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  <a:endParaRPr lang="en-US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01000" y="2895600"/>
            <a:ext cx="1813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Author/s</a:t>
            </a:r>
            <a:r>
              <a:rPr lang="en-US" sz="54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5400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000" y="16687800"/>
            <a:ext cx="101682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Methods I –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Theory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250400" y="4563070"/>
            <a:ext cx="105474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8200" y="4572000"/>
            <a:ext cx="102960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01400" y="4572000"/>
            <a:ext cx="105474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Methods II -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326600" y="19193470"/>
            <a:ext cx="104136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Conclusions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7200" y="5867400"/>
            <a:ext cx="10287000" cy="104394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17907001"/>
            <a:ext cx="10058400" cy="14477999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marL="361950" indent="-361950" defTabSz="4320524">
              <a:buClr>
                <a:srgbClr val="C00000"/>
              </a:buClr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201400" y="5867400"/>
            <a:ext cx="10440000" cy="265176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326000" y="5867400"/>
            <a:ext cx="10287600" cy="128778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26000" y="20421600"/>
            <a:ext cx="10135200" cy="61722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pPr algn="ctr"/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3291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285875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3291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2771775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3291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2771775"/>
            <a:ext cx="32918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2326600" y="27194470"/>
            <a:ext cx="10058400" cy="923330"/>
          </a:xfrm>
          <a:prstGeom prst="rect">
            <a:avLst/>
          </a:prstGeom>
          <a:gradFill flip="none" rotWithShape="1">
            <a:gsLst>
              <a:gs pos="0">
                <a:srgbClr val="0D261F"/>
              </a:gs>
              <a:gs pos="50000">
                <a:srgbClr val="1A483E"/>
              </a:gs>
              <a:gs pos="100000">
                <a:srgbClr val="548361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References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2402799" y="28422600"/>
            <a:ext cx="9982201" cy="3962400"/>
          </a:xfrm>
          <a:prstGeom prst="rect">
            <a:avLst/>
          </a:prstGeom>
          <a:solidFill>
            <a:schemeClr val="bg1"/>
          </a:solidFill>
          <a:ln w="120650" cmpd="tri">
            <a:solidFill>
              <a:srgbClr val="548361"/>
            </a:solidFill>
          </a:ln>
        </p:spPr>
        <p:txBody>
          <a:bodyPr wrap="square" rtlCol="0">
            <a:noAutofit/>
          </a:bodyPr>
          <a:lstStyle/>
          <a:p>
            <a:endParaRPr lang="en-US" sz="2800" dirty="0" smtClean="0"/>
          </a:p>
        </p:txBody>
      </p:sp>
      <p:sp>
        <p:nvSpPr>
          <p:cNvPr id="129" name="TextBox 128"/>
          <p:cNvSpPr txBox="1"/>
          <p:nvPr/>
        </p:nvSpPr>
        <p:spPr>
          <a:xfrm>
            <a:off x="28270201" y="22479000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8001000" y="3810000"/>
            <a:ext cx="1813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DAfiliation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498799" y="533400"/>
            <a:ext cx="3886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Statistics in 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Applications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Symposium 2014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 flip="none" rotWithShape="1">
          <a:gsLst>
            <a:gs pos="0">
              <a:srgbClr val="0D261F"/>
            </a:gs>
            <a:gs pos="50000">
              <a:srgbClr val="1A483E"/>
            </a:gs>
            <a:gs pos="100000">
              <a:srgbClr val="548361"/>
            </a:gs>
          </a:gsLst>
          <a:path path="shape">
            <a:fillToRect l="50000" t="50000" r="50000" b="50000"/>
          </a:path>
          <a:tileRect/>
        </a:gradFill>
      </a:spPr>
      <a:bodyPr wrap="square" rtlCol="0">
        <a:spAutoFit/>
      </a:bodyPr>
      <a:lstStyle>
        <a:defPPr algn="ctr">
          <a:defRPr sz="7200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7834</TotalTime>
  <Words>22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Blake</dc:creator>
  <cp:lastModifiedBy>Ashwini Maurya</cp:lastModifiedBy>
  <cp:revision>95</cp:revision>
  <dcterms:created xsi:type="dcterms:W3CDTF">2013-06-11T17:02:18Z</dcterms:created>
  <dcterms:modified xsi:type="dcterms:W3CDTF">2014-05-24T17:00:00Z</dcterms:modified>
</cp:coreProperties>
</file>