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32918400" cy="32918400"/>
  <p:notesSz cx="6858000" cy="9144000"/>
  <p:defaultTextStyle>
    <a:defPPr>
      <a:defRPr lang="en-US"/>
    </a:defPPr>
    <a:lvl1pPr marL="0" algn="l" defTabSz="3762024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1pPr>
    <a:lvl2pPr marL="1881012" algn="l" defTabSz="3762024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2pPr>
    <a:lvl3pPr marL="3762024" algn="l" defTabSz="3762024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3pPr>
    <a:lvl4pPr marL="5643037" algn="l" defTabSz="3762024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4pPr>
    <a:lvl5pPr marL="7524049" algn="l" defTabSz="3762024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5pPr>
    <a:lvl6pPr marL="9405061" algn="l" defTabSz="3762024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6pPr>
    <a:lvl7pPr marL="11286073" algn="l" defTabSz="3762024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7pPr>
    <a:lvl8pPr marL="13167086" algn="l" defTabSz="3762024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8pPr>
    <a:lvl9pPr marL="15048098" algn="l" defTabSz="3762024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A483E"/>
    <a:srgbClr val="548361"/>
    <a:srgbClr val="0D261F"/>
    <a:srgbClr val="153C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9080" autoAdjust="0"/>
  </p:normalViewPr>
  <p:slideViewPr>
    <p:cSldViewPr>
      <p:cViewPr>
        <p:scale>
          <a:sx n="59" d="100"/>
          <a:sy n="59" d="100"/>
        </p:scale>
        <p:origin x="-78" y="-78"/>
      </p:cViewPr>
      <p:guideLst>
        <p:guide orient="horz" pos="10368"/>
        <p:guide pos="103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07C12F-0777-427E-BC11-AD17ED031788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714500" y="685800"/>
            <a:ext cx="3429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338224-D53F-499A-AE29-1A0656E6CFB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338224-D53F-499A-AE29-1A0656E6CFB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880" y="10226042"/>
            <a:ext cx="27980640" cy="705612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760" y="18653760"/>
            <a:ext cx="2304288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8810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7620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6430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524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405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12860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31670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5048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23C57-4205-4B84-BA5F-2688110C1039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1CA53-1CC6-4FE6-A9C8-FE7374702C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23C57-4205-4B84-BA5F-2688110C1039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1CA53-1CC6-4FE6-A9C8-FE7374702C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919310" y="6324600"/>
            <a:ext cx="26660477" cy="1348206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26459" y="6324600"/>
            <a:ext cx="79444213" cy="1348206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23C57-4205-4B84-BA5F-2688110C1039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1CA53-1CC6-4FE6-A9C8-FE7374702C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23C57-4205-4B84-BA5F-2688110C1039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1CA53-1CC6-4FE6-A9C8-FE7374702C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7" y="21153122"/>
            <a:ext cx="27980640" cy="6537960"/>
          </a:xfrm>
        </p:spPr>
        <p:txBody>
          <a:bodyPr anchor="t"/>
          <a:lstStyle>
            <a:lvl1pPr algn="l">
              <a:defRPr sz="165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7" y="13952225"/>
            <a:ext cx="27980640" cy="7200898"/>
          </a:xfrm>
        </p:spPr>
        <p:txBody>
          <a:bodyPr anchor="b"/>
          <a:lstStyle>
            <a:lvl1pPr marL="0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1pPr>
            <a:lvl2pPr marL="1881012" indent="0"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2pPr>
            <a:lvl3pPr marL="3762024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3pPr>
            <a:lvl4pPr marL="5643037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4pPr>
            <a:lvl5pPr marL="7524049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5pPr>
            <a:lvl6pPr marL="9405061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6pPr>
            <a:lvl7pPr marL="11286073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7pPr>
            <a:lvl8pPr marL="13167086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8pPr>
            <a:lvl9pPr marL="15048098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23C57-4205-4B84-BA5F-2688110C1039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1CA53-1CC6-4FE6-A9C8-FE7374702C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26457" y="36865560"/>
            <a:ext cx="53052343" cy="104279702"/>
          </a:xfrm>
        </p:spPr>
        <p:txBody>
          <a:bodyPr/>
          <a:lstStyle>
            <a:lvl1pPr>
              <a:defRPr sz="11500"/>
            </a:lvl1pPr>
            <a:lvl2pPr>
              <a:defRPr sz="9900"/>
            </a:lvl2pPr>
            <a:lvl3pPr>
              <a:defRPr sz="8200"/>
            </a:lvl3pPr>
            <a:lvl4pPr>
              <a:defRPr sz="7400"/>
            </a:lvl4pPr>
            <a:lvl5pPr>
              <a:defRPr sz="7400"/>
            </a:lvl5pPr>
            <a:lvl6pPr>
              <a:defRPr sz="7400"/>
            </a:lvl6pPr>
            <a:lvl7pPr>
              <a:defRPr sz="7400"/>
            </a:lvl7pPr>
            <a:lvl8pPr>
              <a:defRPr sz="7400"/>
            </a:lvl8pPr>
            <a:lvl9pPr>
              <a:defRPr sz="7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527442" y="36865560"/>
            <a:ext cx="53052347" cy="104279702"/>
          </a:xfrm>
        </p:spPr>
        <p:txBody>
          <a:bodyPr/>
          <a:lstStyle>
            <a:lvl1pPr>
              <a:defRPr sz="11500"/>
            </a:lvl1pPr>
            <a:lvl2pPr>
              <a:defRPr sz="9900"/>
            </a:lvl2pPr>
            <a:lvl3pPr>
              <a:defRPr sz="8200"/>
            </a:lvl3pPr>
            <a:lvl4pPr>
              <a:defRPr sz="7400"/>
            </a:lvl4pPr>
            <a:lvl5pPr>
              <a:defRPr sz="7400"/>
            </a:lvl5pPr>
            <a:lvl6pPr>
              <a:defRPr sz="7400"/>
            </a:lvl6pPr>
            <a:lvl7pPr>
              <a:defRPr sz="7400"/>
            </a:lvl7pPr>
            <a:lvl8pPr>
              <a:defRPr sz="7400"/>
            </a:lvl8pPr>
            <a:lvl9pPr>
              <a:defRPr sz="7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23C57-4205-4B84-BA5F-2688110C1039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1CA53-1CC6-4FE6-A9C8-FE7374702C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0" y="1318262"/>
            <a:ext cx="29626560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5920" y="7368542"/>
            <a:ext cx="14544677" cy="3070858"/>
          </a:xfrm>
        </p:spPr>
        <p:txBody>
          <a:bodyPr anchor="b"/>
          <a:lstStyle>
            <a:lvl1pPr marL="0" indent="0">
              <a:buNone/>
              <a:defRPr sz="9900" b="1"/>
            </a:lvl1pPr>
            <a:lvl2pPr marL="1881012" indent="0">
              <a:buNone/>
              <a:defRPr sz="8200" b="1"/>
            </a:lvl2pPr>
            <a:lvl3pPr marL="3762024" indent="0">
              <a:buNone/>
              <a:defRPr sz="7400" b="1"/>
            </a:lvl3pPr>
            <a:lvl4pPr marL="5643037" indent="0">
              <a:buNone/>
              <a:defRPr sz="6600" b="1"/>
            </a:lvl4pPr>
            <a:lvl5pPr marL="7524049" indent="0">
              <a:buNone/>
              <a:defRPr sz="6600" b="1"/>
            </a:lvl5pPr>
            <a:lvl6pPr marL="9405061" indent="0">
              <a:buNone/>
              <a:defRPr sz="6600" b="1"/>
            </a:lvl6pPr>
            <a:lvl7pPr marL="11286073" indent="0">
              <a:buNone/>
              <a:defRPr sz="6600" b="1"/>
            </a:lvl7pPr>
            <a:lvl8pPr marL="13167086" indent="0">
              <a:buNone/>
              <a:defRPr sz="6600" b="1"/>
            </a:lvl8pPr>
            <a:lvl9pPr marL="15048098" indent="0">
              <a:buNone/>
              <a:defRPr sz="6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5920" y="10439400"/>
            <a:ext cx="14544677" cy="18966182"/>
          </a:xfrm>
        </p:spPr>
        <p:txBody>
          <a:bodyPr/>
          <a:lstStyle>
            <a:lvl1pPr>
              <a:defRPr sz="9900"/>
            </a:lvl1pPr>
            <a:lvl2pPr>
              <a:defRPr sz="8200"/>
            </a:lvl2pPr>
            <a:lvl3pPr>
              <a:defRPr sz="7400"/>
            </a:lvl3pPr>
            <a:lvl4pPr>
              <a:defRPr sz="6600"/>
            </a:lvl4pPr>
            <a:lvl5pPr>
              <a:defRPr sz="6600"/>
            </a:lvl5pPr>
            <a:lvl6pPr>
              <a:defRPr sz="6600"/>
            </a:lvl6pPr>
            <a:lvl7pPr>
              <a:defRPr sz="6600"/>
            </a:lvl7pPr>
            <a:lvl8pPr>
              <a:defRPr sz="6600"/>
            </a:lvl8pPr>
            <a:lvl9pPr>
              <a:defRPr sz="6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092" y="7368542"/>
            <a:ext cx="14550390" cy="3070858"/>
          </a:xfrm>
        </p:spPr>
        <p:txBody>
          <a:bodyPr anchor="b"/>
          <a:lstStyle>
            <a:lvl1pPr marL="0" indent="0">
              <a:buNone/>
              <a:defRPr sz="9900" b="1"/>
            </a:lvl1pPr>
            <a:lvl2pPr marL="1881012" indent="0">
              <a:buNone/>
              <a:defRPr sz="8200" b="1"/>
            </a:lvl2pPr>
            <a:lvl3pPr marL="3762024" indent="0">
              <a:buNone/>
              <a:defRPr sz="7400" b="1"/>
            </a:lvl3pPr>
            <a:lvl4pPr marL="5643037" indent="0">
              <a:buNone/>
              <a:defRPr sz="6600" b="1"/>
            </a:lvl4pPr>
            <a:lvl5pPr marL="7524049" indent="0">
              <a:buNone/>
              <a:defRPr sz="6600" b="1"/>
            </a:lvl5pPr>
            <a:lvl6pPr marL="9405061" indent="0">
              <a:buNone/>
              <a:defRPr sz="6600" b="1"/>
            </a:lvl6pPr>
            <a:lvl7pPr marL="11286073" indent="0">
              <a:buNone/>
              <a:defRPr sz="6600" b="1"/>
            </a:lvl7pPr>
            <a:lvl8pPr marL="13167086" indent="0">
              <a:buNone/>
              <a:defRPr sz="6600" b="1"/>
            </a:lvl8pPr>
            <a:lvl9pPr marL="15048098" indent="0">
              <a:buNone/>
              <a:defRPr sz="6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092" y="10439400"/>
            <a:ext cx="14550390" cy="18966182"/>
          </a:xfrm>
        </p:spPr>
        <p:txBody>
          <a:bodyPr/>
          <a:lstStyle>
            <a:lvl1pPr>
              <a:defRPr sz="9900"/>
            </a:lvl1pPr>
            <a:lvl2pPr>
              <a:defRPr sz="8200"/>
            </a:lvl2pPr>
            <a:lvl3pPr>
              <a:defRPr sz="7400"/>
            </a:lvl3pPr>
            <a:lvl4pPr>
              <a:defRPr sz="6600"/>
            </a:lvl4pPr>
            <a:lvl5pPr>
              <a:defRPr sz="6600"/>
            </a:lvl5pPr>
            <a:lvl6pPr>
              <a:defRPr sz="6600"/>
            </a:lvl6pPr>
            <a:lvl7pPr>
              <a:defRPr sz="6600"/>
            </a:lvl7pPr>
            <a:lvl8pPr>
              <a:defRPr sz="6600"/>
            </a:lvl8pPr>
            <a:lvl9pPr>
              <a:defRPr sz="6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23C57-4205-4B84-BA5F-2688110C1039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1CA53-1CC6-4FE6-A9C8-FE7374702C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23C57-4205-4B84-BA5F-2688110C1039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1CA53-1CC6-4FE6-A9C8-FE7374702C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23C57-4205-4B84-BA5F-2688110C1039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1CA53-1CC6-4FE6-A9C8-FE7374702C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2" y="1310640"/>
            <a:ext cx="10829927" cy="5577840"/>
          </a:xfrm>
        </p:spPr>
        <p:txBody>
          <a:bodyPr anchor="b"/>
          <a:lstStyle>
            <a:lvl1pPr algn="l">
              <a:defRPr sz="8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180" y="1310643"/>
            <a:ext cx="18402300" cy="28094942"/>
          </a:xfrm>
        </p:spPr>
        <p:txBody>
          <a:bodyPr/>
          <a:lstStyle>
            <a:lvl1pPr>
              <a:defRPr sz="13200"/>
            </a:lvl1pPr>
            <a:lvl2pPr>
              <a:defRPr sz="11500"/>
            </a:lvl2pPr>
            <a:lvl3pPr>
              <a:defRPr sz="99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2" y="6888483"/>
            <a:ext cx="10829927" cy="22517102"/>
          </a:xfrm>
        </p:spPr>
        <p:txBody>
          <a:bodyPr/>
          <a:lstStyle>
            <a:lvl1pPr marL="0" indent="0">
              <a:buNone/>
              <a:defRPr sz="5800"/>
            </a:lvl1pPr>
            <a:lvl2pPr marL="1881012" indent="0">
              <a:buNone/>
              <a:defRPr sz="4900"/>
            </a:lvl2pPr>
            <a:lvl3pPr marL="3762024" indent="0">
              <a:buNone/>
              <a:defRPr sz="4100"/>
            </a:lvl3pPr>
            <a:lvl4pPr marL="5643037" indent="0">
              <a:buNone/>
              <a:defRPr sz="3700"/>
            </a:lvl4pPr>
            <a:lvl5pPr marL="7524049" indent="0">
              <a:buNone/>
              <a:defRPr sz="3700"/>
            </a:lvl5pPr>
            <a:lvl6pPr marL="9405061" indent="0">
              <a:buNone/>
              <a:defRPr sz="3700"/>
            </a:lvl6pPr>
            <a:lvl7pPr marL="11286073" indent="0">
              <a:buNone/>
              <a:defRPr sz="3700"/>
            </a:lvl7pPr>
            <a:lvl8pPr marL="13167086" indent="0">
              <a:buNone/>
              <a:defRPr sz="3700"/>
            </a:lvl8pPr>
            <a:lvl9pPr marL="15048098" indent="0">
              <a:buNone/>
              <a:defRPr sz="3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23C57-4205-4B84-BA5F-2688110C1039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1CA53-1CC6-4FE6-A9C8-FE7374702C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2237" y="23042880"/>
            <a:ext cx="19751040" cy="2720342"/>
          </a:xfrm>
        </p:spPr>
        <p:txBody>
          <a:bodyPr anchor="b"/>
          <a:lstStyle>
            <a:lvl1pPr algn="l">
              <a:defRPr sz="8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2237" y="2941320"/>
            <a:ext cx="19751040" cy="19751040"/>
          </a:xfrm>
        </p:spPr>
        <p:txBody>
          <a:bodyPr/>
          <a:lstStyle>
            <a:lvl1pPr marL="0" indent="0">
              <a:buNone/>
              <a:defRPr sz="13200"/>
            </a:lvl1pPr>
            <a:lvl2pPr marL="1881012" indent="0">
              <a:buNone/>
              <a:defRPr sz="11500"/>
            </a:lvl2pPr>
            <a:lvl3pPr marL="3762024" indent="0">
              <a:buNone/>
              <a:defRPr sz="9900"/>
            </a:lvl3pPr>
            <a:lvl4pPr marL="5643037" indent="0">
              <a:buNone/>
              <a:defRPr sz="8200"/>
            </a:lvl4pPr>
            <a:lvl5pPr marL="7524049" indent="0">
              <a:buNone/>
              <a:defRPr sz="8200"/>
            </a:lvl5pPr>
            <a:lvl6pPr marL="9405061" indent="0">
              <a:buNone/>
              <a:defRPr sz="8200"/>
            </a:lvl6pPr>
            <a:lvl7pPr marL="11286073" indent="0">
              <a:buNone/>
              <a:defRPr sz="8200"/>
            </a:lvl7pPr>
            <a:lvl8pPr marL="13167086" indent="0">
              <a:buNone/>
              <a:defRPr sz="8200"/>
            </a:lvl8pPr>
            <a:lvl9pPr marL="15048098" indent="0">
              <a:buNone/>
              <a:defRPr sz="8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2237" y="25763222"/>
            <a:ext cx="19751040" cy="3863338"/>
          </a:xfrm>
        </p:spPr>
        <p:txBody>
          <a:bodyPr/>
          <a:lstStyle>
            <a:lvl1pPr marL="0" indent="0">
              <a:buNone/>
              <a:defRPr sz="5800"/>
            </a:lvl1pPr>
            <a:lvl2pPr marL="1881012" indent="0">
              <a:buNone/>
              <a:defRPr sz="4900"/>
            </a:lvl2pPr>
            <a:lvl3pPr marL="3762024" indent="0">
              <a:buNone/>
              <a:defRPr sz="4100"/>
            </a:lvl3pPr>
            <a:lvl4pPr marL="5643037" indent="0">
              <a:buNone/>
              <a:defRPr sz="3700"/>
            </a:lvl4pPr>
            <a:lvl5pPr marL="7524049" indent="0">
              <a:buNone/>
              <a:defRPr sz="3700"/>
            </a:lvl5pPr>
            <a:lvl6pPr marL="9405061" indent="0">
              <a:buNone/>
              <a:defRPr sz="3700"/>
            </a:lvl6pPr>
            <a:lvl7pPr marL="11286073" indent="0">
              <a:buNone/>
              <a:defRPr sz="3700"/>
            </a:lvl7pPr>
            <a:lvl8pPr marL="13167086" indent="0">
              <a:buNone/>
              <a:defRPr sz="3700"/>
            </a:lvl8pPr>
            <a:lvl9pPr marL="15048098" indent="0">
              <a:buNone/>
              <a:defRPr sz="3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23C57-4205-4B84-BA5F-2688110C1039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1CA53-1CC6-4FE6-A9C8-FE7374702C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D261F"/>
            </a:gs>
            <a:gs pos="50000">
              <a:srgbClr val="153C33"/>
            </a:gs>
            <a:gs pos="100000">
              <a:srgbClr val="1A483E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45920" y="1318262"/>
            <a:ext cx="29626560" cy="5486400"/>
          </a:xfrm>
          <a:prstGeom prst="rect">
            <a:avLst/>
          </a:prstGeom>
        </p:spPr>
        <p:txBody>
          <a:bodyPr vert="horz" lIns="376202" tIns="188101" rIns="376202" bIns="18810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5920" y="7680963"/>
            <a:ext cx="29626560" cy="21724622"/>
          </a:xfrm>
          <a:prstGeom prst="rect">
            <a:avLst/>
          </a:prstGeom>
        </p:spPr>
        <p:txBody>
          <a:bodyPr vert="horz" lIns="376202" tIns="188101" rIns="376202" bIns="18810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45920" y="30510482"/>
            <a:ext cx="7680960" cy="1752600"/>
          </a:xfrm>
          <a:prstGeom prst="rect">
            <a:avLst/>
          </a:prstGeom>
        </p:spPr>
        <p:txBody>
          <a:bodyPr vert="horz" lIns="376202" tIns="188101" rIns="376202" bIns="188101" rtlCol="0" anchor="ctr"/>
          <a:lstStyle>
            <a:lvl1pPr algn="l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323C57-4205-4B84-BA5F-2688110C1039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247120" y="30510482"/>
            <a:ext cx="10424160" cy="1752600"/>
          </a:xfrm>
          <a:prstGeom prst="rect">
            <a:avLst/>
          </a:prstGeom>
        </p:spPr>
        <p:txBody>
          <a:bodyPr vert="horz" lIns="376202" tIns="188101" rIns="376202" bIns="188101" rtlCol="0" anchor="ctr"/>
          <a:lstStyle>
            <a:lvl1pPr algn="ctr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591520" y="30510482"/>
            <a:ext cx="7680960" cy="1752600"/>
          </a:xfrm>
          <a:prstGeom prst="rect">
            <a:avLst/>
          </a:prstGeom>
        </p:spPr>
        <p:txBody>
          <a:bodyPr vert="horz" lIns="376202" tIns="188101" rIns="376202" bIns="188101" rtlCol="0" anchor="ctr"/>
          <a:lstStyle>
            <a:lvl1pPr algn="r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F1CA53-1CC6-4FE6-A9C8-FE7374702C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762024" rtl="0" eaLnBrk="1" latinLnBrk="0" hangingPunct="1">
        <a:spcBef>
          <a:spcPct val="0"/>
        </a:spcBef>
        <a:buNone/>
        <a:defRPr sz="18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10759" indent="-1410759" algn="l" defTabSz="3762024" rtl="0" eaLnBrk="1" latinLnBrk="0" hangingPunct="1">
        <a:spcBef>
          <a:spcPct val="20000"/>
        </a:spcBef>
        <a:buFont typeface="Arial" pitchFamily="34" charset="0"/>
        <a:buChar char="•"/>
        <a:defRPr sz="13200" kern="1200">
          <a:solidFill>
            <a:schemeClr val="tx1"/>
          </a:solidFill>
          <a:latin typeface="+mn-lt"/>
          <a:ea typeface="+mn-ea"/>
          <a:cs typeface="+mn-cs"/>
        </a:defRPr>
      </a:lvl1pPr>
      <a:lvl2pPr marL="3056645" indent="-1175633" algn="l" defTabSz="3762024" rtl="0" eaLnBrk="1" latinLnBrk="0" hangingPunct="1">
        <a:spcBef>
          <a:spcPct val="20000"/>
        </a:spcBef>
        <a:buFont typeface="Arial" pitchFamily="34" charset="0"/>
        <a:buChar char="–"/>
        <a:defRPr sz="11500" kern="1200">
          <a:solidFill>
            <a:schemeClr val="tx1"/>
          </a:solidFill>
          <a:latin typeface="+mn-lt"/>
          <a:ea typeface="+mn-ea"/>
          <a:cs typeface="+mn-cs"/>
        </a:defRPr>
      </a:lvl2pPr>
      <a:lvl3pPr marL="4702531" indent="-940506" algn="l" defTabSz="3762024" rtl="0" eaLnBrk="1" latinLnBrk="0" hangingPunct="1">
        <a:spcBef>
          <a:spcPct val="20000"/>
        </a:spcBef>
        <a:buFont typeface="Arial" pitchFamily="34" charset="0"/>
        <a:buChar char="•"/>
        <a:defRPr sz="99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543" indent="-940506" algn="l" defTabSz="3762024" rtl="0" eaLnBrk="1" latinLnBrk="0" hangingPunct="1">
        <a:spcBef>
          <a:spcPct val="20000"/>
        </a:spcBef>
        <a:buFont typeface="Arial" pitchFamily="34" charset="0"/>
        <a:buChar char="–"/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464555" indent="-940506" algn="l" defTabSz="3762024" rtl="0" eaLnBrk="1" latinLnBrk="0" hangingPunct="1">
        <a:spcBef>
          <a:spcPct val="20000"/>
        </a:spcBef>
        <a:buFont typeface="Arial" pitchFamily="34" charset="0"/>
        <a:buChar char="»"/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345567" indent="-940506" algn="l" defTabSz="3762024" rtl="0" eaLnBrk="1" latinLnBrk="0" hangingPunct="1">
        <a:spcBef>
          <a:spcPct val="20000"/>
        </a:spcBef>
        <a:buFont typeface="Arial" pitchFamily="34" charset="0"/>
        <a:buChar char="•"/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226580" indent="-940506" algn="l" defTabSz="3762024" rtl="0" eaLnBrk="1" latinLnBrk="0" hangingPunct="1">
        <a:spcBef>
          <a:spcPct val="20000"/>
        </a:spcBef>
        <a:buFont typeface="Arial" pitchFamily="34" charset="0"/>
        <a:buChar char="•"/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107592" indent="-940506" algn="l" defTabSz="3762024" rtl="0" eaLnBrk="1" latinLnBrk="0" hangingPunct="1">
        <a:spcBef>
          <a:spcPct val="20000"/>
        </a:spcBef>
        <a:buFont typeface="Arial" pitchFamily="34" charset="0"/>
        <a:buChar char="•"/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5988604" indent="-940506" algn="l" defTabSz="3762024" rtl="0" eaLnBrk="1" latinLnBrk="0" hangingPunct="1">
        <a:spcBef>
          <a:spcPct val="20000"/>
        </a:spcBef>
        <a:buFont typeface="Arial" pitchFamily="34" charset="0"/>
        <a:buChar char="•"/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762024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1pPr>
      <a:lvl2pPr marL="1881012" algn="l" defTabSz="3762024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2pPr>
      <a:lvl3pPr marL="3762024" algn="l" defTabSz="3762024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3pPr>
      <a:lvl4pPr marL="5643037" algn="l" defTabSz="3762024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4pPr>
      <a:lvl5pPr marL="7524049" algn="l" defTabSz="3762024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5pPr>
      <a:lvl6pPr marL="9405061" algn="l" defTabSz="3762024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6pPr>
      <a:lvl7pPr marL="11286073" algn="l" defTabSz="3762024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7pPr>
      <a:lvl8pPr marL="13167086" algn="l" defTabSz="3762024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8pPr>
      <a:lvl9pPr marL="15048098" algn="l" defTabSz="3762024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MSU-Wordmark-White-120-pxls (1)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270200" y="1066800"/>
            <a:ext cx="3457575" cy="771525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TextBox 14"/>
          <p:cNvSpPr txBox="1"/>
          <p:nvPr/>
        </p:nvSpPr>
        <p:spPr>
          <a:xfrm>
            <a:off x="685800" y="1038761"/>
            <a:ext cx="26746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Title</a:t>
            </a:r>
            <a:endParaRPr lang="en-US" sz="8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600200" y="2895600"/>
            <a:ext cx="24612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Author/s</a:t>
            </a:r>
            <a:r>
              <a:rPr lang="en-US" sz="5400" baseline="30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sz="5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5400" baseline="30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76000" y="18821400"/>
            <a:ext cx="10296000" cy="923330"/>
          </a:xfrm>
          <a:prstGeom prst="rect">
            <a:avLst/>
          </a:prstGeom>
          <a:gradFill flip="none" rotWithShape="1">
            <a:gsLst>
              <a:gs pos="0">
                <a:srgbClr val="0D261F"/>
              </a:gs>
              <a:gs pos="50000">
                <a:srgbClr val="1A483E"/>
              </a:gs>
              <a:gs pos="100000">
                <a:srgbClr val="548361"/>
              </a:gs>
            </a:gsLst>
            <a:path path="shape">
              <a:fillToRect l="50000" t="50000" r="50000" b="50000"/>
            </a:path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Methods I – </a:t>
            </a:r>
            <a:r>
              <a:rPr lang="en-US" sz="4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Theory</a:t>
            </a:r>
            <a:endParaRPr lang="en-US" sz="4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1322000" y="14630400"/>
            <a:ext cx="21096000" cy="923330"/>
          </a:xfrm>
          <a:prstGeom prst="rect">
            <a:avLst/>
          </a:prstGeom>
          <a:gradFill flip="none" rotWithShape="1">
            <a:gsLst>
              <a:gs pos="0">
                <a:srgbClr val="0D261F"/>
              </a:gs>
              <a:gs pos="50000">
                <a:srgbClr val="1A483E"/>
              </a:gs>
              <a:gs pos="100000">
                <a:srgbClr val="548361"/>
              </a:gs>
            </a:gsLst>
            <a:path path="shape">
              <a:fillToRect l="50000" t="50000" r="50000" b="50000"/>
            </a:path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Results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76000" y="4572000"/>
            <a:ext cx="10296000" cy="923330"/>
          </a:xfrm>
          <a:prstGeom prst="rect">
            <a:avLst/>
          </a:prstGeom>
          <a:gradFill flip="none" rotWithShape="1">
            <a:gsLst>
              <a:gs pos="0">
                <a:srgbClr val="0D261F"/>
              </a:gs>
              <a:gs pos="50000">
                <a:srgbClr val="1A483E"/>
              </a:gs>
              <a:gs pos="100000">
                <a:srgbClr val="548361"/>
              </a:gs>
            </a:gsLst>
            <a:path path="shape">
              <a:fillToRect l="50000" t="50000" r="50000" b="50000"/>
            </a:path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Background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1322000" y="4572000"/>
            <a:ext cx="21096000" cy="923330"/>
          </a:xfrm>
          <a:prstGeom prst="rect">
            <a:avLst/>
          </a:prstGeom>
          <a:gradFill flip="none" rotWithShape="1">
            <a:gsLst>
              <a:gs pos="0">
                <a:srgbClr val="0D261F"/>
              </a:gs>
              <a:gs pos="50000">
                <a:srgbClr val="1A483E"/>
              </a:gs>
              <a:gs pos="100000">
                <a:srgbClr val="548361"/>
              </a:gs>
            </a:gsLst>
            <a:path path="shape">
              <a:fillToRect l="50000" t="50000" r="50000" b="50000"/>
            </a:path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Methods II - </a:t>
            </a:r>
            <a:r>
              <a:rPr lang="en-US" sz="4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Applications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1322000" y="26289000"/>
            <a:ext cx="21096000" cy="923330"/>
          </a:xfrm>
          <a:prstGeom prst="rect">
            <a:avLst/>
          </a:prstGeom>
          <a:gradFill flip="none" rotWithShape="1">
            <a:gsLst>
              <a:gs pos="0">
                <a:srgbClr val="0D261F"/>
              </a:gs>
              <a:gs pos="50000">
                <a:srgbClr val="1A483E"/>
              </a:gs>
              <a:gs pos="100000">
                <a:srgbClr val="548361"/>
              </a:gs>
            </a:gsLst>
            <a:path path="shape">
              <a:fillToRect l="50000" t="50000" r="50000" b="50000"/>
            </a:path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Conclusions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85800" y="5562600"/>
            <a:ext cx="10080000" cy="12954000"/>
          </a:xfrm>
          <a:prstGeom prst="rect">
            <a:avLst/>
          </a:prstGeom>
          <a:solidFill>
            <a:schemeClr val="bg1"/>
          </a:solidFill>
          <a:ln w="120650" cmpd="tri">
            <a:solidFill>
              <a:srgbClr val="548361"/>
            </a:solidFill>
          </a:ln>
        </p:spPr>
        <p:txBody>
          <a:bodyPr wrap="square" rtlCol="0">
            <a:noAutofit/>
          </a:bodyPr>
          <a:lstStyle/>
          <a:p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endParaRPr lang="en-US" sz="28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85800" y="19820930"/>
            <a:ext cx="10080000" cy="12801600"/>
          </a:xfrm>
          <a:prstGeom prst="rect">
            <a:avLst/>
          </a:prstGeom>
          <a:solidFill>
            <a:schemeClr val="bg1"/>
          </a:solidFill>
          <a:ln w="120650" cmpd="tri">
            <a:solidFill>
              <a:srgbClr val="548361"/>
            </a:solidFill>
          </a:ln>
        </p:spPr>
        <p:txBody>
          <a:bodyPr wrap="square" rtlCol="0">
            <a:noAutofit/>
          </a:bodyPr>
          <a:lstStyle/>
          <a:p>
            <a:pPr marL="361950" indent="-361950" defTabSz="4320524">
              <a:buClr>
                <a:srgbClr val="C00000"/>
              </a:buClr>
            </a:pPr>
            <a:endParaRPr lang="en-US" sz="2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1430000" y="5562600"/>
            <a:ext cx="10440000" cy="8534400"/>
          </a:xfrm>
          <a:prstGeom prst="rect">
            <a:avLst/>
          </a:prstGeom>
          <a:solidFill>
            <a:schemeClr val="bg1"/>
          </a:solidFill>
          <a:ln w="120650" cmpd="tri">
            <a:solidFill>
              <a:srgbClr val="548361"/>
            </a:solidFill>
          </a:ln>
        </p:spPr>
        <p:txBody>
          <a:bodyPr wrap="square" rtlCol="0">
            <a:noAutofit/>
          </a:bodyPr>
          <a:lstStyle/>
          <a:p>
            <a:endParaRPr lang="en-US" sz="28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1869400" y="5562600"/>
            <a:ext cx="10440000" cy="8534400"/>
          </a:xfrm>
          <a:prstGeom prst="rect">
            <a:avLst/>
          </a:prstGeom>
          <a:solidFill>
            <a:schemeClr val="bg1"/>
          </a:solidFill>
          <a:ln w="120650" cmpd="tri">
            <a:solidFill>
              <a:srgbClr val="548361"/>
            </a:solidFill>
          </a:ln>
        </p:spPr>
        <p:txBody>
          <a:bodyPr wrap="square" rtlCol="0">
            <a:noAutofit/>
          </a:bodyPr>
          <a:lstStyle/>
          <a:p>
            <a:pPr algn="ctr"/>
            <a:endParaRPr lang="en-US" sz="28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1430000" y="15621000"/>
            <a:ext cx="10440000" cy="10210800"/>
          </a:xfrm>
          <a:prstGeom prst="rect">
            <a:avLst/>
          </a:prstGeom>
          <a:solidFill>
            <a:schemeClr val="bg1"/>
          </a:solidFill>
          <a:ln w="120650" cmpd="tri">
            <a:solidFill>
              <a:srgbClr val="548361"/>
            </a:solidFill>
          </a:ln>
        </p:spPr>
        <p:txBody>
          <a:bodyPr wrap="square" rtlCol="0">
            <a:noAutofit/>
          </a:bodyPr>
          <a:lstStyle/>
          <a:p>
            <a:pPr algn="ctr"/>
            <a:endParaRPr lang="en-US" sz="28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1869400" y="15621000"/>
            <a:ext cx="10440000" cy="10210800"/>
          </a:xfrm>
          <a:prstGeom prst="rect">
            <a:avLst/>
          </a:prstGeom>
          <a:solidFill>
            <a:schemeClr val="bg1"/>
          </a:solidFill>
          <a:ln w="120650" cmpd="tri">
            <a:solidFill>
              <a:srgbClr val="548361"/>
            </a:solidFill>
          </a:ln>
        </p:spPr>
        <p:txBody>
          <a:bodyPr wrap="square" rtlCol="0">
            <a:noAutofit/>
          </a:bodyPr>
          <a:lstStyle/>
          <a:p>
            <a:pPr algn="ctr"/>
            <a:endParaRPr lang="en-US" sz="28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1430000" y="27279600"/>
            <a:ext cx="20916000" cy="1905000"/>
          </a:xfrm>
          <a:prstGeom prst="rect">
            <a:avLst/>
          </a:prstGeom>
          <a:solidFill>
            <a:schemeClr val="bg1"/>
          </a:solidFill>
          <a:ln w="120650" cmpd="tri">
            <a:solidFill>
              <a:srgbClr val="548361"/>
            </a:solidFill>
          </a:ln>
        </p:spPr>
        <p:txBody>
          <a:bodyPr wrap="square" rtlCol="0">
            <a:noAutofit/>
          </a:bodyPr>
          <a:lstStyle/>
          <a:p>
            <a:endParaRPr lang="en-US" sz="28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3291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1285875"/>
            <a:ext cx="329184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3291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2771775"/>
            <a:ext cx="329184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0"/>
            <a:ext cx="3291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0" y="2771775"/>
            <a:ext cx="329184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0" y="0"/>
            <a:ext cx="3291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3" name="TextBox 122"/>
          <p:cNvSpPr txBox="1"/>
          <p:nvPr/>
        </p:nvSpPr>
        <p:spPr>
          <a:xfrm>
            <a:off x="11322000" y="29709070"/>
            <a:ext cx="21096000" cy="923330"/>
          </a:xfrm>
          <a:prstGeom prst="rect">
            <a:avLst/>
          </a:prstGeom>
          <a:gradFill flip="none" rotWithShape="1">
            <a:gsLst>
              <a:gs pos="0">
                <a:srgbClr val="0D261F"/>
              </a:gs>
              <a:gs pos="50000">
                <a:srgbClr val="1A483E"/>
              </a:gs>
              <a:gs pos="100000">
                <a:srgbClr val="548361"/>
              </a:gs>
            </a:gsLst>
            <a:path path="shape">
              <a:fillToRect l="50000" t="50000" r="50000" b="50000"/>
            </a:path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References</a:t>
            </a:r>
          </a:p>
        </p:txBody>
      </p:sp>
      <p:sp>
        <p:nvSpPr>
          <p:cNvPr id="124" name="TextBox 123"/>
          <p:cNvSpPr txBox="1"/>
          <p:nvPr/>
        </p:nvSpPr>
        <p:spPr>
          <a:xfrm>
            <a:off x="11430000" y="30708600"/>
            <a:ext cx="20916000" cy="1905000"/>
          </a:xfrm>
          <a:prstGeom prst="rect">
            <a:avLst/>
          </a:prstGeom>
          <a:solidFill>
            <a:schemeClr val="bg1"/>
          </a:solidFill>
          <a:ln w="120650" cmpd="tri">
            <a:solidFill>
              <a:srgbClr val="548361"/>
            </a:solidFill>
          </a:ln>
        </p:spPr>
        <p:txBody>
          <a:bodyPr wrap="square" rtlCol="0">
            <a:noAutofit/>
          </a:bodyPr>
          <a:lstStyle/>
          <a:p>
            <a:endParaRPr lang="en-US" sz="2800" dirty="0" smtClean="0"/>
          </a:p>
        </p:txBody>
      </p:sp>
      <p:sp>
        <p:nvSpPr>
          <p:cNvPr id="129" name="TextBox 128"/>
          <p:cNvSpPr txBox="1"/>
          <p:nvPr/>
        </p:nvSpPr>
        <p:spPr>
          <a:xfrm>
            <a:off x="28270201" y="22479000"/>
            <a:ext cx="381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C00000"/>
              </a:buClr>
              <a:buFont typeface="Wingdings" pitchFamily="2" charset="2"/>
              <a:buChar char="Ø"/>
            </a:pPr>
            <a:endParaRPr lang="en-US" sz="14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56" name="Straight Arrow Connector 268"/>
          <p:cNvCxnSpPr/>
          <p:nvPr/>
        </p:nvCxnSpPr>
        <p:spPr bwMode="auto">
          <a:xfrm rot="10800000" flipV="1">
            <a:off x="26517601" y="17025610"/>
            <a:ext cx="1502053" cy="80519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180" name="Straight Arrow Connector 268"/>
          <p:cNvCxnSpPr/>
          <p:nvPr/>
        </p:nvCxnSpPr>
        <p:spPr bwMode="auto">
          <a:xfrm rot="16200000" flipV="1">
            <a:off x="16040101" y="18097499"/>
            <a:ext cx="1676400" cy="838202"/>
          </a:xfrm>
          <a:prstGeom prst="curvedConnector3">
            <a:avLst>
              <a:gd name="adj1" fmla="val 99642"/>
            </a:avLst>
          </a:prstGeom>
          <a:solidFill>
            <a:schemeClr val="accent1"/>
          </a:solidFill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136" name="TextBox 135"/>
          <p:cNvSpPr txBox="1"/>
          <p:nvPr/>
        </p:nvSpPr>
        <p:spPr>
          <a:xfrm>
            <a:off x="1676400" y="3743980"/>
            <a:ext cx="2468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aseline="30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Affiliation/s</a:t>
            </a:r>
            <a:endParaRPr lang="en-US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8" name="TextBox 137"/>
          <p:cNvSpPr txBox="1"/>
          <p:nvPr/>
        </p:nvSpPr>
        <p:spPr>
          <a:xfrm>
            <a:off x="28498800" y="2514600"/>
            <a:ext cx="3048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Statistics  in </a:t>
            </a:r>
          </a:p>
          <a:p>
            <a:pPr algn="ctr"/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Applications</a:t>
            </a:r>
          </a:p>
          <a:p>
            <a:pPr algn="ctr"/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Symposium 2014</a:t>
            </a:r>
            <a:endParaRPr 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gradFill flip="none" rotWithShape="1">
          <a:gsLst>
            <a:gs pos="0">
              <a:srgbClr val="0D261F"/>
            </a:gs>
            <a:gs pos="50000">
              <a:srgbClr val="1A483E"/>
            </a:gs>
            <a:gs pos="100000">
              <a:srgbClr val="548361"/>
            </a:gs>
          </a:gsLst>
          <a:path path="shape">
            <a:fillToRect l="50000" t="50000" r="50000" b="50000"/>
          </a:path>
          <a:tileRect/>
        </a:gradFill>
      </a:spPr>
      <a:bodyPr wrap="square" rtlCol="0">
        <a:spAutoFit/>
      </a:bodyPr>
      <a:lstStyle>
        <a:defPPr algn="ctr">
          <a:defRPr sz="7200" dirty="0" smtClean="0">
            <a:solidFill>
              <a:schemeClr val="bg1"/>
            </a:solidFill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7828</TotalTime>
  <Words>22</Words>
  <Application>Microsoft Office PowerPoint</Application>
  <PresentationFormat>Custom</PresentationFormat>
  <Paragraphs>15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Blake</dc:creator>
  <cp:lastModifiedBy>DET</cp:lastModifiedBy>
  <cp:revision>89</cp:revision>
  <dcterms:created xsi:type="dcterms:W3CDTF">2013-06-11T17:02:18Z</dcterms:created>
  <dcterms:modified xsi:type="dcterms:W3CDTF">2014-05-21T13:29:26Z</dcterms:modified>
</cp:coreProperties>
</file>